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exend SemiBo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exendSemiBold-bold.fntdata"/><Relationship Id="rId12" Type="http://schemas.openxmlformats.org/officeDocument/2006/relationships/slide" Target="slides/slide7.xml"/><Relationship Id="rId34" Type="http://schemas.openxmlformats.org/officeDocument/2006/relationships/font" Target="fonts/LexendSemiBo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0eb3efc6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0eb3efc6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0eb3efc6b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0eb3efc6b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0eb3efc6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0eb3efc6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0eb3efc6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0eb3efc6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0eb3efc6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0eb3efc6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0eb3efc6b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0eb3efc6b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0eb3efc6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0eb3efc6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0eb3efc6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0eb3efc6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0eb3efc6b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0eb3efc6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79760fca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79760fca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74476d90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74476d9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0eb3efc6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0eb3efc6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0eb3efc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0eb3efc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74476d91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b74476d91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79760fca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79760fca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0eb3efc6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0eb3efc6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0eb3efc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0eb3efc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0eb3efc6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0eb3efc6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0eb3efc6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0eb3efc6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0eb3efc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0eb3efc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0eb3efc6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0eb3efc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0eb3efc6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0eb3efc6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0eb3efc6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0eb3efc6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74476d90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74476d90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74476d90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74476d90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74476d90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74476d9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74476d91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74476d91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g"/><Relationship Id="rId4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900" y="2285875"/>
            <a:ext cx="1401925" cy="12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7943106" y="4090864"/>
            <a:ext cx="889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75" y="1025702"/>
            <a:ext cx="4328951" cy="309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938" y="1026938"/>
            <a:ext cx="4325475" cy="30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250" y="132625"/>
            <a:ext cx="811475" cy="8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75" y="1025702"/>
            <a:ext cx="4328951" cy="309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938" y="1026938"/>
            <a:ext cx="4325475" cy="30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250" y="132625"/>
            <a:ext cx="811475" cy="8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638" y="1033538"/>
            <a:ext cx="4307027" cy="3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7175" y="1033559"/>
            <a:ext cx="4307027" cy="307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700" y="1160525"/>
            <a:ext cx="4214599" cy="30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325" y="1168575"/>
            <a:ext cx="4192101" cy="29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7435" y="184075"/>
            <a:ext cx="749124" cy="9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435" y="184075"/>
            <a:ext cx="749124" cy="9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76625"/>
            <a:ext cx="4192101" cy="29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250" y="1176625"/>
            <a:ext cx="4047812" cy="29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893550" y="94325"/>
            <a:ext cx="798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Exploration of Pace</a:t>
            </a:r>
            <a:endParaRPr sz="48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067" y="1321400"/>
            <a:ext cx="6231870" cy="34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893550" y="94325"/>
            <a:ext cx="805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Exploration of Pace</a:t>
            </a:r>
            <a:endParaRPr sz="48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04805"/>
            <a:ext cx="4571999" cy="3382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00" y="1875343"/>
            <a:ext cx="4496202" cy="321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550" y="48200"/>
            <a:ext cx="1398225" cy="13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7830890" y="107150"/>
            <a:ext cx="1001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893550" y="94325"/>
            <a:ext cx="54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Appendix A</a:t>
            </a:r>
            <a:endParaRPr sz="48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238" y="1223380"/>
            <a:ext cx="614952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>
            <a:off x="893550" y="94325"/>
            <a:ext cx="54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Appendix B</a:t>
            </a:r>
            <a:endParaRPr sz="48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525" y="1152486"/>
            <a:ext cx="4328951" cy="30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893550" y="94325"/>
            <a:ext cx="54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Appendix C</a:t>
            </a:r>
            <a:endParaRPr sz="48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5" y="1222100"/>
            <a:ext cx="5247701" cy="3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325" y="2492000"/>
            <a:ext cx="3607450" cy="25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893550" y="94325"/>
            <a:ext cx="54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Appendix D</a:t>
            </a:r>
            <a:endParaRPr sz="48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738" y="1733075"/>
            <a:ext cx="5280525" cy="2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723050" y="0"/>
            <a:ext cx="825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Exploratory Data Analysis</a:t>
            </a:r>
            <a:endParaRPr sz="48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5" y="1083439"/>
            <a:ext cx="4650275" cy="332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8375" y="1730275"/>
            <a:ext cx="4279700" cy="26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723050" y="0"/>
            <a:ext cx="825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Exploratory Data Analysis</a:t>
            </a:r>
            <a:endParaRPr sz="48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00" y="1355610"/>
            <a:ext cx="4521726" cy="251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55613"/>
            <a:ext cx="4521726" cy="251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25" y="1017725"/>
            <a:ext cx="8769777" cy="33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724050" y="650"/>
            <a:ext cx="805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Dunks &amp; Threes</a:t>
            </a:r>
            <a:endParaRPr sz="48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0"/>
            <a:ext cx="9143999" cy="514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